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72" r:id="rId11"/>
    <p:sldId id="273" r:id="rId12"/>
    <p:sldId id="274" r:id="rId13"/>
    <p:sldId id="263" r:id="rId14"/>
    <p:sldId id="275" r:id="rId15"/>
    <p:sldId id="264" r:id="rId16"/>
    <p:sldId id="265" r:id="rId17"/>
    <p:sldId id="277" r:id="rId18"/>
    <p:sldId id="278" r:id="rId19"/>
    <p:sldId id="279" r:id="rId20"/>
    <p:sldId id="29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6" r:id="rId35"/>
    <p:sldId id="267" r:id="rId36"/>
    <p:sldId id="269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214E714-7238-4FA2-B80D-A462060F9F28}">
          <p14:sldIdLst>
            <p14:sldId id="256"/>
            <p14:sldId id="257"/>
            <p14:sldId id="258"/>
            <p14:sldId id="259"/>
            <p14:sldId id="260"/>
            <p14:sldId id="270"/>
            <p14:sldId id="261"/>
            <p14:sldId id="271"/>
            <p14:sldId id="262"/>
            <p14:sldId id="272"/>
            <p14:sldId id="273"/>
            <p14:sldId id="274"/>
            <p14:sldId id="263"/>
            <p14:sldId id="275"/>
            <p14:sldId id="264"/>
            <p14:sldId id="265"/>
            <p14:sldId id="277"/>
            <p14:sldId id="278"/>
            <p14:sldId id="279"/>
            <p14:sldId id="293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7523-B9BD-4A6D-AC63-856DDB6C7F4C}" type="datetimeFigureOut">
              <a:rPr lang="pl-PL" smtClean="0"/>
              <a:t>2021-10-12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DDE97-2830-424D-9440-39BAB9C155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6426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6132-3529-40EE-BC73-300347FCDD6B}" type="datetimeFigureOut">
              <a:rPr lang="pl-PL" smtClean="0"/>
              <a:t>2021-10-12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457C-2334-4DAA-9778-FFD2180EC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7380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pl-PL"/>
              <a:t>Poznań, dnia 13.10.2021</a:t>
            </a: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pl-PL"/>
              <a:t>Poznań, dnia 13.10.2021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/>
              <a:t>Poznań, dnia 13.10.2021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/>
              <a:t>Poznań, dnia 13.10.2021</a:t>
            </a: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/>
              <a:t>Udostępnienie innowacyjnego oprogramowania do systemu szkoleń oraz platformy monitoringu środowiska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F31106-A516-4F7A-B9C8-E2FC2BD9C0E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25837" cy="5320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Poznań, dnia 13.10.2021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93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module szkoleń jest zamieszczona informacja o rodzaju szkolenia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Szkolenia na koło – dostępne tylko dla członków Kół PZW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Szkolenie ogólne – dostępne dla wszystkich.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1F8962-3F9B-4B46-995D-ADAD29B4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48" y="3112800"/>
            <a:ext cx="6041816" cy="16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module szkoleń jest wyposażony w dynamiczne filtrowanie.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A1C99D-B8AB-4311-9A9E-48E06D23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50" y="3164225"/>
            <a:ext cx="5978802" cy="11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module szkoleń posiada sortowanie szkoleń.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AC06979-3F5B-4333-9218-48651DEA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63" y="2682539"/>
            <a:ext cx="6128674" cy="21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 c.d.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 kliknięciu w interesujące nas szkolenie zostaniemy przeniesieni do szczegółów danego szkolenia z dodatkowymi informacjami na jego temat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685143"/>
            <a:ext cx="3456384" cy="39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 c.d.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4020" y="1713850"/>
            <a:ext cx="78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celu zapoznania się ze szczegółami danego szkolenia należy wybrać opcję „Rozpocznij szkolenie” wskutek czego zostanie pobrany plik pdf zawierający pełną treść wybranego szkolenia.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6F95BD-4DD1-4A44-B4CF-9CBDE692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687358"/>
            <a:ext cx="3465859" cy="3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2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 c.d.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 realizacji danego szkolenia pojawi się informacja w postaci zielonej ikony przy nazwie szkolenia. W ten sposób użytkownik sprawnie może uzyskać informacje, z którymi szkoleniami zapoznał się już w przeszłości.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01531"/>
            <a:ext cx="4610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Szkolenia – bądź na bieżąco…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celu uzyskania bieżących informacji odnośnie nowych szkoleń każdy użytkownik może zapisać się na powiadomienia mailowe odnośnie nowych szkoleń.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 szczegółach własnego profilu użytkownika wystarczy zaznaczyć opcję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Dzięki temu w chwili dodania nowego szkolenia do systemu każdy zarejestrowany użytkownik i jednocześnie zapisany na te powiadomienia otrzyma maila z informacją o nowym szkoleniu.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84" y="3214084"/>
            <a:ext cx="3556456" cy="4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Szkolenia – bądź na bieżąco…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738934"/>
            <a:ext cx="7663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Przechodzimy w prawy górny ekran. Obok Swojego imienia i nazwiska, po prawej stronie mamy strzałkę od menu rozwijanego.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Wybieramy opcję „Ustawienia użytkownika”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51D9D48-E7C7-4846-9734-C39DCBED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38" y="2835801"/>
            <a:ext cx="4260524" cy="23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Szkolenia – bądź na bieżąco…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738934"/>
            <a:ext cx="7663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System otwiera ustawienia użytkownika, w który możemy włączyć powiadomienia o nowych szkoleniach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1A13F6-513B-4873-9CE9-9B2D11B2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8" y="2494633"/>
            <a:ext cx="7508912" cy="25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1370107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555776" y="2598463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 Przedstawimy praktyczne przedstawienie założenie zgłoszenia na Platformie Monitoringu środowiska.</a:t>
            </a:r>
          </a:p>
        </p:txBody>
      </p:sp>
    </p:spTree>
    <p:extLst>
      <p:ext uri="{BB962C8B-B14F-4D97-AF65-F5344CB8AC3E}">
        <p14:creationId xmlns:p14="http://schemas.microsoft.com/office/powerpoint/2010/main" val="377095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95536" y="1030807"/>
            <a:ext cx="8251735" cy="742009"/>
          </a:xfrm>
        </p:spPr>
        <p:txBody>
          <a:bodyPr>
            <a:normAutofit/>
          </a:bodyPr>
          <a:lstStyle/>
          <a:p>
            <a:pPr algn="ctr"/>
            <a:r>
              <a:rPr lang="pl-PL" sz="3200" b="1">
                <a:solidFill>
                  <a:schemeClr val="accent6">
                    <a:lumMod val="50000"/>
                  </a:schemeClr>
                </a:solidFill>
              </a:rPr>
              <a:t>Monitoring zagrożeń – system szkoleń</a:t>
            </a:r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989856" y="2601119"/>
            <a:ext cx="7164288" cy="1655762"/>
          </a:xfrm>
        </p:spPr>
        <p:txBody>
          <a:bodyPr>
            <a:noAutofit/>
          </a:bodyPr>
          <a:lstStyle/>
          <a:p>
            <a:pPr algn="ctr"/>
            <a:r>
              <a:rPr lang="pl-PL" sz="1800" b="1">
                <a:solidFill>
                  <a:schemeClr val="accent6">
                    <a:lumMod val="50000"/>
                  </a:schemeClr>
                </a:solidFill>
              </a:rPr>
              <a:t>Praktyczne wykorzystanie systemu szkoleń w zakresie monitorowania środowiska i alarmowania o zagrożeniach</a:t>
            </a:r>
            <a:endParaRPr lang="pl-PL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38937" y="45486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Prelegent: Marcin Korytowski</a:t>
            </a:r>
          </a:p>
        </p:txBody>
      </p:sp>
    </p:spTree>
    <p:extLst>
      <p:ext uri="{BB962C8B-B14F-4D97-AF65-F5344CB8AC3E}">
        <p14:creationId xmlns:p14="http://schemas.microsoft.com/office/powerpoint/2010/main" val="2644227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738934"/>
            <a:ext cx="7663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Wchodzimy na intranetową monitoring.pzw.poznan.pl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	Na przykładzie telefonu komórkowego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822AC17-7181-40A4-99FC-48221746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97" y="2569931"/>
            <a:ext cx="4134862" cy="19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 wpisaniu strony internetowej uruchomi się system do Monitoringu Środowiska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F4D5D0-468D-447D-918F-C1CF828B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51509"/>
            <a:ext cx="3107228" cy="53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Mamy do wyboru dwie ścieżki: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Szkolenie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Monitoring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B6769E-9040-4D83-A94B-6F48915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57" y="1425187"/>
            <a:ext cx="3108051" cy="53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Mamy do wyboru dwie ścieżki: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Szkolenie</a:t>
            </a:r>
          </a:p>
          <a:p>
            <a:pPr marL="285750" indent="-285750">
              <a:buFontTx/>
              <a:buChar char="-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Monitoring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B6769E-9040-4D83-A94B-6F48915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57" y="1425187"/>
            <a:ext cx="3108051" cy="53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0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Wybieramy Monitoring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B6769E-9040-4D83-A94B-6F48915C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57" y="1425187"/>
            <a:ext cx="3108051" cy="53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4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System przeniesie do możliwości zrobienia zgłoszenia.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Klikamy przycisk nowe zgłoszenie.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10BCE4-0670-4A58-8B4D-C6D2A7D8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20" y="2251875"/>
            <a:ext cx="3116759" cy="23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System przenosi nas do założenia nowego zgłoszenia. 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Prezentowana opcja jest dla nowego użytkownika.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E22BCD-904A-4FEB-ABDB-BA3EB8DA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49" y="1472531"/>
            <a:ext cx="3116759" cy="53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4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Tak jak przy zakładaniu nowego użytkownika. Musimy podać podstawowe dane zgłaszającego.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E22BCD-904A-4FEB-ABDB-BA3EB8DAF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49" y="1472531"/>
            <a:ext cx="3116759" cy="53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Poprowadzeniu danych podstawowych, przechodzimy niżej.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Wprowadzamy szczegóły zgłoszenia.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Zaczynamy od wyboru Wód.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821529-88A2-4252-971F-02F4ACD4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40" y="1472685"/>
            <a:ext cx="3116759" cy="53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6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Poprowadzeniu danych podstawowych, przechodzimy niżej.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Wprowadzamy szczegóły zgłoszenia.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Zaczynamy od wyboru Wód.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821529-88A2-4252-971F-02F4ACD4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40" y="1472685"/>
            <a:ext cx="3116759" cy="53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840431" y="1052736"/>
            <a:ext cx="7550224" cy="91197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Znaczenie szkoleń w procesie monitoringu zagrożeń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990600" y="21572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97834" y="2026255"/>
            <a:ext cx="7835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Uświadamianie na temat istniejących zagrożeń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Poszerzanie wiedzy odnośnie postępującej degradacji środowiska naturalnego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Omówienie istniejących możliwości odnośnie monitorowania zagrożeń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Wskazanie sposobów alarmowania o zauważonych zagrożeniach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Wykorzystanie aplikacji w procesie monitoringu zagrożeń</a:t>
            </a:r>
          </a:p>
        </p:txBody>
      </p:sp>
    </p:spTree>
    <p:extLst>
      <p:ext uri="{BB962C8B-B14F-4D97-AF65-F5344CB8AC3E}">
        <p14:creationId xmlns:p14="http://schemas.microsoft.com/office/powerpoint/2010/main" val="3983138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Otwiera się podstawowa lista zbiorników wodnych.</a:t>
            </a: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Jeśli nie ma na liście zbiornika, który nas interesuje klikamy Załaduj więcej.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0FE5937-7421-42B5-9D72-5F9F0A22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713850"/>
            <a:ext cx="2535606" cy="44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539552" y="2724160"/>
            <a:ext cx="22483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Do zgłoszenia możemy dodać Zdjęcie.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Służbą reagującym będą miały bardziej obrazowy podgląd na zagrożenie.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DCC009-6783-4176-A2CB-5E28B45CC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56" y="1954221"/>
            <a:ext cx="3041314" cy="10296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9F1BBA-CAA2-41C9-BD70-1518CDA5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693" y="3359859"/>
            <a:ext cx="2945195" cy="1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1560" y="1715081"/>
            <a:ext cx="2248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Bardzo istnym elementem zgłoszenia jest wstawienie lokalizacji zgłoszenia.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Mamy możliwość zaznaczenia na mapie lub możemy wspomóc się udostępniając swoją lokalizację.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D1E855-B3BA-48B6-B515-03FEAB74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40" y="1713850"/>
            <a:ext cx="3069103" cy="49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9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Monitoring Środowiska – zgłoszenie…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964364" y="1928148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Klikamy przycisk Utwórz nasze zgłoszeni zostało utworzone i przekazane do weryfikacji i realizacji. 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BE20DB3-9A99-45DB-8710-E9F176B9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110" y="3166818"/>
            <a:ext cx="3031780" cy="5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8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szkoleń – statystyki realizacji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Osoby zarządzające szkoleniami w systemie posiadają dostęp do szczegółowych statystyk odnośnie realizacji dostępnych szkoleń przez poszczególne koła wędkarskie.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8" y="2810805"/>
            <a:ext cx="7693403" cy="3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Szkolenia w systemie – wartości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90470" y="1713850"/>
            <a:ext cx="7663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Błyskawiczny dostęp do bazy szkoleń online stanowiących cenną bazę edukacyjną w zakresie monitoringu i ochrony środowiska naturalnego.</a:t>
            </a:r>
          </a:p>
          <a:p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Bieżące informacje na temat nowych zgłoszeń dzięki automatycznym powiadomieniom mailowym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Podnoszenie świadomości społecznej w zakresie wiedzy o istniejących zagrożeniach oraz możliwościach reagowania i alarmowania o zauważonych problemach zagrażających środowisku.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Wykorzystanie systemu z jednej strony do edukacji w zakresie ochrony środowiska, a z drugiej strony jako narzędzia do alarmowania o zagrożeniach.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6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Dziękuję za uwagę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Czas na pytania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93026"/>
          </a:xfrm>
          <a:prstGeom prst="rect">
            <a:avLst/>
          </a:prstGeom>
        </p:spPr>
        <p:txBody>
          <a:bodyPr vert="horz" anchor="b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Wykorzystanie szkoleń w aplikacji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864541"/>
            <a:ext cx="7663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Wykorzystanie aplikacji jako narzędzia do poszerzania wiedzy o zagrożeniach i alarmowaniu, prowadzących do powiększania świadomości społecznej o konieczności reagowania na zagrożenia powodujące degradację środowiska naturalnego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Dostępność szkoleń ogólnych jest możliwa bez autoryzacji do systemu, każdy może z nich skorzystać.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Dostęp do szkoleń specjalistycznych dla kół wędkarskich nie jest anonimowy i wymaga rejestracji użytkownika w systemie oraz przypisania użytkownika do koła wędkarskiego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1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Moduł szkoleniowy – pierwsze kroki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Aplikacja jest dostępna z poziomu przeglądarki internetowej pod adresem: </a:t>
            </a:r>
            <a:r>
              <a:rPr lang="pl-PL" b="1" dirty="0">
                <a:solidFill>
                  <a:srgbClr val="00B0F0"/>
                </a:solidFill>
              </a:rPr>
              <a:t>https://monitoring.pzw.poznan.pl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zarówno z komputerów stacjonarnych jak i w wersji mobilnej uruchamiając na telefonie i tablecie.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celu uzyskania dostępu do szkoleń dla kół wędkarskich należy zarejestrować się w aplikacji, podając kilka podstawowych danych </a:t>
            </a:r>
          </a:p>
        </p:txBody>
      </p:sp>
    </p:spTree>
    <p:extLst>
      <p:ext uri="{BB962C8B-B14F-4D97-AF65-F5344CB8AC3E}">
        <p14:creationId xmlns:p14="http://schemas.microsoft.com/office/powerpoint/2010/main" val="54336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 Moduł szkoleniowy – rejestracja użytkownika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Rejestracja użytkownika wymaga podania kilku parametrów personalnych, kontaktowych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35" y="2722173"/>
            <a:ext cx="6229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 Moduł szkoleniowy – rejestracja użytkownika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przypadku użytkowników będących członkami PZW należy podać podstawowe informacje i wskazać przynależność do koła.</a:t>
            </a:r>
          </a:p>
          <a:p>
            <a:pPr algn="just"/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60EC7CD-1DED-4D6F-8DCF-A9613EE3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62" y="2749547"/>
            <a:ext cx="6087076" cy="34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5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 Moduł szkoleniowy – rejestracja użytkownika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pierwszej kolejności musimy zaznaczyć, że jesteśmy członkiem PZW. Następnie będziemy dostępną rozwijaną listę Kół PZW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87AE69-387E-41A8-9BCB-46EA643F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12" y="2897349"/>
            <a:ext cx="6101940" cy="21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689"/>
            <a:ext cx="7452320" cy="621027"/>
          </a:xfrm>
          <a:prstGeom prst="rect">
            <a:avLst/>
          </a:prstGeom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Poznań, dnia 13.10.2021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96888" y="935774"/>
            <a:ext cx="7550224" cy="62101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Moduł szkoleniowy – realizacja szkoleń</a:t>
            </a:r>
            <a:endParaRPr lang="pl-P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38200" y="2004804"/>
            <a:ext cx="7508912" cy="300837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83568" y="1971471"/>
            <a:ext cx="7663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 uruchomieniu systemu w przeglądarce należy uruchomić moduł szkoleń: opcja Szkolenia. Użytkownik niezalogowany będzie mógł przejrzeć dostępne szkolenia ogólne, dostępne dla wszystkich. Natomiast użytkownik zarejestrowany jako członek PZW będzie miał dostęp do wszystkich szkoleń.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08919"/>
            <a:ext cx="5915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6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7875</TotalTime>
  <Words>1087</Words>
  <Application>Microsoft Office PowerPoint</Application>
  <PresentationFormat>Pokaz na ekranie (4:3)</PresentationFormat>
  <Paragraphs>154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Sans Unicode</vt:lpstr>
      <vt:lpstr>Verdana</vt:lpstr>
      <vt:lpstr>Wingdings 2</vt:lpstr>
      <vt:lpstr>Wingdings 3</vt:lpstr>
      <vt:lpstr>Hol</vt:lpstr>
      <vt:lpstr>Prezentacja programu PowerPoint</vt:lpstr>
      <vt:lpstr>Monitoring zagrożeń – system szkoleń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Ochrona Wód PZW Poznań</dc:creator>
  <cp:lastModifiedBy>Marcin Korytowski</cp:lastModifiedBy>
  <cp:revision>45</cp:revision>
  <dcterms:created xsi:type="dcterms:W3CDTF">2021-10-07T07:01:27Z</dcterms:created>
  <dcterms:modified xsi:type="dcterms:W3CDTF">2021-10-13T16:02:22Z</dcterms:modified>
</cp:coreProperties>
</file>